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3" r:id="rId4"/>
  </p:sldMasterIdLst>
  <p:notesMasterIdLst>
    <p:notesMasterId r:id="rId13"/>
  </p:notesMasterIdLst>
  <p:handoutMasterIdLst>
    <p:handoutMasterId r:id="rId27"/>
  </p:handoutMasterIdLst>
  <p:sldIdLst>
    <p:sldId id="396" r:id="rId5"/>
    <p:sldId id="642" r:id="rId6"/>
    <p:sldId id="711" r:id="rId7"/>
    <p:sldId id="762" r:id="rId8"/>
    <p:sldId id="764" r:id="rId9"/>
    <p:sldId id="737" r:id="rId10"/>
    <p:sldId id="763" r:id="rId11"/>
    <p:sldId id="714" r:id="rId12"/>
    <p:sldId id="782" r:id="rId14"/>
    <p:sldId id="739" r:id="rId15"/>
    <p:sldId id="740" r:id="rId16"/>
    <p:sldId id="718" r:id="rId17"/>
    <p:sldId id="720" r:id="rId18"/>
    <p:sldId id="741" r:id="rId19"/>
    <p:sldId id="768" r:id="rId20"/>
    <p:sldId id="766" r:id="rId21"/>
    <p:sldId id="765" r:id="rId22"/>
    <p:sldId id="695" r:id="rId23"/>
    <p:sldId id="696" r:id="rId24"/>
    <p:sldId id="697" r:id="rId25"/>
    <p:sldId id="698" r:id="rId26"/>
  </p:sldIdLst>
  <p:sldSz cx="9144000" cy="5143500" type="screen16x9"/>
  <p:notesSz cx="6858000" cy="9144000"/>
  <p:defaultTextStyle>
    <a:defPPr>
      <a:defRPr lang="en-US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+mn-ea"/>
        <a:cs typeface="+mn-cs"/>
        <a:sym typeface="Calibri" panose="020F0502020204030204" pitchFamily="34" charset="0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+mn-ea"/>
        <a:cs typeface="+mn-cs"/>
        <a:sym typeface="Calibri" panose="020F0502020204030204" pitchFamily="34" charset="0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+mn-ea"/>
        <a:cs typeface="+mn-cs"/>
        <a:sym typeface="Calibri" panose="020F0502020204030204" pitchFamily="34" charset="0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+mn-ea"/>
        <a:cs typeface="+mn-cs"/>
        <a:sym typeface="Calibri" panose="020F0502020204030204" pitchFamily="34" charset="0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+mn-ea"/>
        <a:cs typeface="+mn-cs"/>
        <a:sym typeface="Calibri" panose="020F0502020204030204" pitchFamily="34" charset="0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+mn-ea"/>
        <a:cs typeface="+mn-cs"/>
        <a:sym typeface="Calibri" panose="020F0502020204030204" pitchFamily="34" charset="0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+mn-ea"/>
        <a:cs typeface="+mn-cs"/>
        <a:sym typeface="Calibri" panose="020F0502020204030204" pitchFamily="34" charset="0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+mn-ea"/>
        <a:cs typeface="+mn-cs"/>
        <a:sym typeface="Calibri" panose="020F0502020204030204" pitchFamily="34" charset="0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+mn-ea"/>
        <a:cs typeface="+mn-cs"/>
        <a:sym typeface="Calibri" panose="020F0502020204030204" pitchFamily="34" charset="0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0" Type="http://schemas.openxmlformats.org/officeDocument/2006/relationships/tableStyles" Target="tableStyles.xml"/><Relationship Id="rId3" Type="http://schemas.openxmlformats.org/officeDocument/2006/relationships/slideMaster" Target="slideMasters/slideMaster2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handoutMaster" Target="handoutMasters/handoutMaster1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5" Type="http://schemas.openxmlformats.org/officeDocument/2006/relationships/image" Target="../media/image3.png"/><Relationship Id="rId14" Type="http://schemas.openxmlformats.org/officeDocument/2006/relationships/image" Target="../media/image2.png"/><Relationship Id="rId13" Type="http://schemas.openxmlformats.org/officeDocument/2006/relationships/image" Target="../media/image1.png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2.xml"/><Relationship Id="rId8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0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2" Type="http://schemas.openxmlformats.org/officeDocument/2006/relationships/theme" Target="../theme/theme3.xml"/><Relationship Id="rId11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24.xml"/></Relationships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12.jpeg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25.jpeg"/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